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3" r:id="rId11"/>
    <p:sldId id="286" r:id="rId12"/>
    <p:sldId id="288" r:id="rId13"/>
    <p:sldId id="289" r:id="rId14"/>
    <p:sldId id="294" r:id="rId19"/>
    <p:sldId id="295"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p:scale>
          <a:sx n="96" d="100"/>
          <a:sy n="96" d="100"/>
        </p:scale>
        <p:origin x="56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Tree>
    <p:extLst>
      <p:ext uri="{BB962C8B-B14F-4D97-AF65-F5344CB8AC3E}">
        <p14:creationId xmlns:p14="http://schemas.microsoft.com/office/powerpoint/2010/main" val="37310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Arlin P. S. Crotts Radical Hypothesis Lecture: Dark Stars</a:t>
            </a:r>
            <a:br/>
            <a:r>
              <a:t>Katherine Freese, UTexas</a:t>
            </a:r>
            <a:br/>
            <a:r>
              <a:t>February 12, 2020</a:t>
            </a:r>
            <a:br/>
            <a:r>
              <a:t>4:05 pm</a:t>
            </a:r>
            <a:br/>
            <a:r>
              <a:t>Location: Pupin 1402</a:t>
            </a:r>
            <a:br/>
            <a:r>
              <a:t>Host: Kathryn Johnston</a:t>
            </a:r>
            <a:b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Colloquium</a:t>
            </a:r>
            <a:br/>
            <a:br/>
            <a:r>
              <a:t>TBA - Levesque</a:t>
            </a:r>
            <a:br/>
            <a:r>
              <a:t>Emily Levesque, UWashington</a:t>
            </a:r>
            <a:br/>
            <a:r>
              <a:t>February 19, 2020</a:t>
            </a:r>
            <a:br/>
            <a:r>
              <a:t>4:05 pm</a:t>
            </a:r>
            <a:br/>
            <a:r>
              <a:t>Location: TBD</a:t>
            </a:r>
            <a:br/>
            <a:r>
              <a:t>Host: Mike Hahn</a:t>
            </a:r>
            <a:b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p>
            <a:pPr>
              <a:defRPr sz="2600"/>
            </a:pPr>
            <a:r>
              <a:t>Upcoming Event - Public Talk and Stargazing</a:t>
            </a:r>
            <a:br/>
            <a:br/>
            <a:r>
              <a:t>How Gravitational Waves Pointed Us to the Origin of Gold</a:t>
            </a:r>
            <a:br/>
            <a:r>
              <a:t>February 14th, 2020 7pm</a:t>
            </a:r>
            <a:br/>
            <a:r>
              <a:t>301 Pupin Hall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22548" y="688327"/>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16532</TotalTime>
  <Words>757</Words>
  <Application>Microsoft Macintosh PowerPoint</Application>
  <PresentationFormat>Widescreen</PresentationFormat>
  <Paragraphs>160</Paragraphs>
  <Slides>13</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165</cp:revision>
  <dcterms:created xsi:type="dcterms:W3CDTF">2018-11-13T21:08:29Z</dcterms:created>
  <dcterms:modified xsi:type="dcterms:W3CDTF">2020-02-06T15:33:07Z</dcterms:modified>
</cp:coreProperties>
</file>